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1" autoAdjust="0"/>
    <p:restoredTop sz="94660"/>
  </p:normalViewPr>
  <p:slideViewPr>
    <p:cSldViewPr>
      <p:cViewPr varScale="1">
        <p:scale>
          <a:sx n="81" d="100"/>
          <a:sy n="81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WINDOWS\Temp\Rar$DR08.144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85" y="-309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1765" y="188640"/>
            <a:ext cx="74168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МАДОУ  детский сад «Колосок» г.Кушва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5867" y="2044005"/>
            <a:ext cx="7112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«Радуга красок»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5477162"/>
            <a:ext cx="51798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категории: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Меньшикова И.М.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6295191"/>
            <a:ext cx="14414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Март </a:t>
            </a:r>
            <a:r>
              <a:rPr lang="ru-RU" sz="2000" b="1" cap="none" spc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2017г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2801" y="2967335"/>
            <a:ext cx="1658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(4-6 лет)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6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WINDOWS\Temp\Rar$DR72.336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User\Рабочий стол\0a15a8311855a49953b483dda4e1c3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785"/>
            <a:ext cx="4424963" cy="33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User\Рабочий стол\0a2f143b3138192f0824d97450dcdd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427" y="399785"/>
            <a:ext cx="3436931" cy="605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523" y="42930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Смотрит в небо синий василек, </a:t>
            </a:r>
          </a:p>
          <a:p>
            <a:r>
              <a:rPr lang="ru-RU" sz="2400" dirty="0"/>
              <a:t>Радости не пряча, не тая: </a:t>
            </a:r>
          </a:p>
          <a:p>
            <a:r>
              <a:rPr lang="ru-RU" sz="2400" dirty="0"/>
              <a:t>- В этом мире я не одинок! </a:t>
            </a:r>
          </a:p>
          <a:p>
            <a:r>
              <a:rPr lang="ru-RU" sz="2400" dirty="0"/>
              <a:t>В радуге есть синева моя! </a:t>
            </a:r>
          </a:p>
        </p:txBody>
      </p:sp>
    </p:spTree>
    <p:extLst>
      <p:ext uri="{BB962C8B-B14F-4D97-AF65-F5344CB8AC3E}">
        <p14:creationId xmlns:p14="http://schemas.microsoft.com/office/powerpoint/2010/main" xmlns="" val="6422006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WINDOWS\Temp\Rar$DR13.040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1" y="171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User\Рабочий стол\1344047155_cvet-fual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5140" y="312578"/>
            <a:ext cx="3867508" cy="329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User\Рабочий стол\motto.net.ua-564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364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9965" y="4149080"/>
            <a:ext cx="5500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Фиолетовыми тучами тяжелыми </a:t>
            </a:r>
          </a:p>
          <a:p>
            <a:r>
              <a:rPr lang="ru-RU" sz="2400" dirty="0"/>
              <a:t>Дождь пролился на луга и на поля. </a:t>
            </a:r>
          </a:p>
          <a:p>
            <a:r>
              <a:rPr lang="ru-RU" sz="2400" dirty="0"/>
              <a:t>Он прошел. И вдруг фиалками веселыми </a:t>
            </a:r>
          </a:p>
          <a:p>
            <a:r>
              <a:rPr lang="ru-RU" sz="2400" dirty="0" err="1"/>
              <a:t>Засветилась,как</a:t>
            </a:r>
            <a:r>
              <a:rPr lang="ru-RU" sz="2400" dirty="0"/>
              <a:t> улыбками земля. </a:t>
            </a:r>
          </a:p>
          <a:p>
            <a:r>
              <a:rPr lang="ru-RU" sz="2400" dirty="0"/>
              <a:t>Это радуга прислала нам привет – </a:t>
            </a:r>
          </a:p>
          <a:p>
            <a:r>
              <a:rPr lang="ru-RU" sz="2400" dirty="0"/>
              <a:t>Свой седьмой, свой фиолетовый букет. </a:t>
            </a:r>
          </a:p>
        </p:txBody>
      </p:sp>
    </p:spTree>
    <p:extLst>
      <p:ext uri="{BB962C8B-B14F-4D97-AF65-F5344CB8AC3E}">
        <p14:creationId xmlns:p14="http://schemas.microsoft.com/office/powerpoint/2010/main" xmlns="" val="322878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WINDOWS\Temp\Rar$DR16.744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Рисунок 1" descr="http://www.clipart.net.ua/images/clip3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60648"/>
            <a:ext cx="5256584" cy="3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3784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Мир природы состоит из красок, звуков и запахов, окружающих нас. Среди них ярко выделяются семь цветов радуги: красный, оранжевый, желтый, зеленый, голубой, синий и фиолетовый.</a:t>
            </a:r>
          </a:p>
          <a:p>
            <a:r>
              <a:rPr lang="ru-RU" dirty="0"/>
              <a:t>Год состоит из четырех времен года, где в каждом больше всего встречается один или несколько основных цветов.</a:t>
            </a:r>
          </a:p>
          <a:p>
            <a:r>
              <a:rPr lang="ru-RU" dirty="0"/>
              <a:t>А сейчас мы  узнаем как выглядят времена года в характерных им ярких красках природы. Давайте попробуем соединить цвета и времена года вместе и посмотрим, какой цвет, какому времени года будет больше подходить.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73127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WINDOWS\Temp\Rar$DR66.744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Рисунок 2" descr="тюльпа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565" y="1235557"/>
            <a:ext cx="6992492" cy="437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025991" y="332656"/>
            <a:ext cx="13316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0802" y="194157"/>
            <a:ext cx="1962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Весна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0907" y="5971865"/>
            <a:ext cx="5902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(Весна – белые, красные, жёлтые и фиолетовые цвета)</a:t>
            </a:r>
          </a:p>
        </p:txBody>
      </p:sp>
    </p:spTree>
    <p:extLst>
      <p:ext uri="{BB962C8B-B14F-4D97-AF65-F5344CB8AC3E}">
        <p14:creationId xmlns:p14="http://schemas.microsoft.com/office/powerpoint/2010/main" xmlns="" val="9206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WINDOWS\Temp\Rar$DR16.745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Рисунок 3" descr="солныш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9057" y="1509712"/>
            <a:ext cx="3810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19404" y="5126529"/>
            <a:ext cx="7233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Весной много солнца. Жёлтое солнце, жёлтые лучики и жёлтые одуванчики, которые появляются к концу мая. Поэтому еще один цвет весны – это жёлтый. Иногда бывает, что солнце прячется за серую тучку и поливает дождь, но он быстро проходит, проясняется голубое небо и вновь выглядывает яркое жёлтое солнышко.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6198" y="175106"/>
            <a:ext cx="8025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время года красного цвета, потому что весной все цветет и ещё недавно темный лес преображается в ярких красках цветения. Весной распускается много цветов, но ярче всего среди них выделяются тюльпаны белого, красного, жёлтого и фиолетовых цветов.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25314" y="4636406"/>
            <a:ext cx="2575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(Весна – жёлтое солнце)</a:t>
            </a:r>
          </a:p>
        </p:txBody>
      </p:sp>
    </p:spTree>
    <p:extLst>
      <p:ext uri="{BB962C8B-B14F-4D97-AF65-F5344CB8AC3E}">
        <p14:creationId xmlns:p14="http://schemas.microsoft.com/office/powerpoint/2010/main" xmlns="" val="68861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WINDOWS\Temp\Rar$DR03.744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Рисунок 4" descr="тра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942" y="1126746"/>
            <a:ext cx="6228184" cy="317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4509120"/>
            <a:ext cx="6246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(</a:t>
            </a:r>
            <a:r>
              <a:rPr lang="ru-RU" dirty="0"/>
              <a:t>Лето – зеленая трава)</a:t>
            </a:r>
          </a:p>
          <a:p>
            <a:r>
              <a:rPr lang="ru-RU" dirty="0"/>
              <a:t>Самое зеленое время года, когда вокруг полно зелени, запахов и звуков растительного мира природы. Поэтому летом больше всего зеленого цвета: зеленая трава, зеленые листья на деревьях и веселые зеленые кузнечики на зеленых лужайках.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35510" y="116632"/>
            <a:ext cx="16279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Лето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82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WINDOWS\Temp\Rar$DR72.744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Рисунок 5" descr="ири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3888431" cy="291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077072"/>
            <a:ext cx="3078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(Лето – фиолетовые ирисы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Летом цветет еще больше растений и цветов, среди которых можно увидеть необычные цветы – ирисы. Они удивительного фиолетового цвета.</a:t>
            </a:r>
          </a:p>
        </p:txBody>
      </p:sp>
      <p:pic>
        <p:nvPicPr>
          <p:cNvPr id="15364" name="Рисунок 6" descr="небо и обла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497" y="692696"/>
            <a:ext cx="4482075" cy="16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23474" y="2924943"/>
            <a:ext cx="33661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(Лето – голубое небо и белые облака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А ещё летом небо голубого цвета и проплывают белые пушистые облака самых разных необычных форм. Иногда, облака становятся серыми тучками, и из них льется дождик, но чаще всего летом хорошая и теплая погода.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13544796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WINDOWS\Temp\Rar$DR32.152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Рисунок 7" descr="осенние листь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44" y="260648"/>
            <a:ext cx="3954173" cy="293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8554" y="321386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(Осень – жёлтые, оранжевые и красные листья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Наступает самое разноцветное время года осень. Теплые летние деньки уступают прохладным осенним дням, начинает желтеть и сохнуть трава. На деревьях желтеют листья, а на веточках рябины появляются красные ягоды. Золотятся березы, желтеет дуб, опадает клён и весь лес устелен оранжевым ковром из желтых, красных и других оттенков листьев.</a:t>
            </a:r>
          </a:p>
        </p:txBody>
      </p:sp>
      <p:pic>
        <p:nvPicPr>
          <p:cNvPr id="16388" name="Рисунок 8" descr="ряб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415"/>
            <a:ext cx="3810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93940" y="3226591"/>
            <a:ext cx="3942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(Осень – красная рябина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Вот </a:t>
            </a:r>
            <a:r>
              <a:rPr lang="ru-RU" dirty="0"/>
              <a:t>и у осени основные цвета – жёлтый, красный и оранжевый, потому что жёлтые – листья, красная – рябина, оранжевое – солнце в теплые деньки бабьего лета. А совсем скоро к концу осени деревья совсем потеряют листья, пойдут затяжные дожди и небо, и лес погрузятся в оттенки серого цвета.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388" y="33066"/>
            <a:ext cx="2044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60673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WINDOWS\Temp\Rar$DR10.152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1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Рисунок 9" descr="морозные уз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5080"/>
            <a:ext cx="4176464" cy="29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495" y="338084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(Зима – синие морозные узоры)</a:t>
            </a:r>
          </a:p>
          <a:p>
            <a:endParaRPr lang="ru-RU" dirty="0" smtClean="0"/>
          </a:p>
          <a:p>
            <a:r>
              <a:rPr lang="ru-RU" dirty="0" smtClean="0"/>
              <a:t>Самое </a:t>
            </a:r>
            <a:r>
              <a:rPr lang="ru-RU" dirty="0"/>
              <a:t>холодное и волшебное время года – зима. Холодное, потому что постоянно дуют северные ветра и часто трещит мороз. Волшебное, потому что все больше и больше выпадает пушистый снег и все вокруг становится белого цвета с волшебными синими узорами, которые разрисовал мороз на окне.</a:t>
            </a:r>
          </a:p>
        </p:txBody>
      </p:sp>
      <p:pic>
        <p:nvPicPr>
          <p:cNvPr id="17412" name="Рисунок 10" descr="зи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5080"/>
            <a:ext cx="3810000" cy="29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72036" y="3382745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(Зима – много-много белого снега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Зимой очень много снега. Он ярко белого цвета, им можно играть в снежки, построить белую крепость или слепить снеговика. А ещё зимой часто бывают морозные дни. В такие дни, особенно в январе, небо чистое, а воздух настолько прозрачный, что небо морозного синего цвета. Поэтому самые зимние цвета – это белый и синий, цвет снега и цвет мороза.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8427" y="87658"/>
            <a:ext cx="17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9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WINDOWS\Temp\Rar$DR64.152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img3.imgbb.ru/6/3/2/6322362f5d48b552888ceb92921deac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820" y="3397185"/>
            <a:ext cx="3921009" cy="32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i1134.photobucket.com/albums/m607/lunarium/Alice/watercolo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9635" y="212735"/>
            <a:ext cx="4429381" cy="29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8035" y="212735"/>
            <a:ext cx="463640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Радуга, скажи,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сила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твои цвета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Соединила?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Это дружба, -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Радуга в ответ.-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Дружат краски в радуге,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Ребята.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Крепкой дружбой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Радуга богата,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Ясный излучающая свет.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06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WINDOWS\Temp\Rar$DR78.928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68" y="57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48680"/>
            <a:ext cx="7344816" cy="21602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Радуга красок!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://img0.liveinternet.ru/images/attach/c/2/69/565/69565096_0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204864"/>
            <a:ext cx="58293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27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WINDOWS\Temp\Rar$DR27.256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832981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99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WINDOWS\Temp\Rar$DR50.040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64" y="230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1" y="164445"/>
            <a:ext cx="6755789" cy="64325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цветов у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радуги?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Радуга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устроена, как пирог слоенный: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Красный слой,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оранжевый . Желтый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зеленый,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Голубой и синий Рядом с фиолетовым…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 цветов у радуги – Надо знать про это вам!  </a:t>
            </a:r>
          </a:p>
        </p:txBody>
      </p:sp>
    </p:spTree>
    <p:extLst>
      <p:ext uri="{BB962C8B-B14F-4D97-AF65-F5344CB8AC3E}">
        <p14:creationId xmlns:p14="http://schemas.microsoft.com/office/powerpoint/2010/main" xmlns="" val="354475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WINDOWS\Temp\Rar$DR69.928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86313266_83531473_large_pomidor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23" y="316361"/>
            <a:ext cx="4268277" cy="320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79789" y="1973370"/>
            <a:ext cx="3888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smtClean="0"/>
              <a:t>огороде , как </a:t>
            </a:r>
            <a:r>
              <a:rPr lang="ru-RU" sz="2400" dirty="0"/>
              <a:t>костер, </a:t>
            </a:r>
          </a:p>
          <a:p>
            <a:r>
              <a:rPr lang="ru-RU" sz="2400" dirty="0"/>
              <a:t>Вспыхнул красный помидор. </a:t>
            </a:r>
          </a:p>
          <a:p>
            <a:r>
              <a:rPr lang="ru-RU" sz="2400" dirty="0"/>
              <a:t>Вслед за ним пример беря, </a:t>
            </a:r>
          </a:p>
          <a:p>
            <a:r>
              <a:rPr lang="ru-RU" sz="2400" dirty="0"/>
              <a:t>Стала красной и заря. </a:t>
            </a:r>
          </a:p>
          <a:p>
            <a:r>
              <a:rPr lang="ru-RU" sz="2400" dirty="0"/>
              <a:t>Цвет свой радуге отдали </a:t>
            </a:r>
          </a:p>
          <a:p>
            <a:r>
              <a:rPr lang="ru-RU" sz="2400" dirty="0"/>
              <a:t>И гвоздика, и пион. </a:t>
            </a:r>
          </a:p>
          <a:p>
            <a:r>
              <a:rPr lang="ru-RU" sz="2400" dirty="0"/>
              <a:t>Красный цвет – в ее начале: </a:t>
            </a:r>
          </a:p>
          <a:p>
            <a:r>
              <a:rPr lang="ru-RU" sz="2400" dirty="0"/>
              <a:t>Самый-самый первый он. </a:t>
            </a:r>
          </a:p>
        </p:txBody>
      </p:sp>
    </p:spTree>
    <p:extLst>
      <p:ext uri="{BB962C8B-B14F-4D97-AF65-F5344CB8AC3E}">
        <p14:creationId xmlns:p14="http://schemas.microsoft.com/office/powerpoint/2010/main" xmlns="" val="280791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WINDOWS\Temp\Rar$DR81.928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1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1374345131-145520-8256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49610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Рабочий стол\1302432605_41f3bf7b6de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5"/>
            <a:ext cx="3909814" cy="27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67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WINDOWS\Temp\Rar$DR47.928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13012010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9917" y="4401527"/>
            <a:ext cx="4946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руке у меня – апельсин, </a:t>
            </a:r>
          </a:p>
          <a:p>
            <a:r>
              <a:rPr lang="ru-RU" sz="2400" dirty="0"/>
              <a:t>Оранжевой Африки сын. </a:t>
            </a:r>
          </a:p>
          <a:p>
            <a:r>
              <a:rPr lang="ru-RU" sz="2400" dirty="0"/>
              <a:t>Всегда он считает за честь, </a:t>
            </a:r>
          </a:p>
          <a:p>
            <a:r>
              <a:rPr lang="ru-RU" sz="2400" dirty="0"/>
              <a:t>Что цвет его в радуге есть.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93110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WINDOWS\Temp\Rar$DR19.928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Рабочий стол\medium_201007160849511535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739" y="332656"/>
            <a:ext cx="3909815" cy="29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User\Рабочий стол\JsSV1TbJK-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30554"/>
            <a:ext cx="4968552" cy="27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944510"/>
            <a:ext cx="23209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Желтое солнце и желтый песок. </a:t>
            </a:r>
          </a:p>
          <a:p>
            <a:r>
              <a:rPr lang="ru-RU" sz="2400" dirty="0"/>
              <a:t>Жадно я пью апельсиновый сок. </a:t>
            </a:r>
          </a:p>
          <a:p>
            <a:r>
              <a:rPr lang="ru-RU" sz="2400" dirty="0"/>
              <a:t>В знойном дыхании летней поры </a:t>
            </a:r>
          </a:p>
          <a:p>
            <a:r>
              <a:rPr lang="ru-RU" sz="2400" dirty="0"/>
              <a:t>Желтые даже глаза у жары! </a:t>
            </a:r>
          </a:p>
        </p:txBody>
      </p:sp>
    </p:spTree>
    <p:extLst>
      <p:ext uri="{BB962C8B-B14F-4D97-AF65-F5344CB8AC3E}">
        <p14:creationId xmlns:p14="http://schemas.microsoft.com/office/powerpoint/2010/main" xmlns="" val="31105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WINDOWS\Temp\Rar$DR44.928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18" y="126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\Рабочий стол\0d164a11d5be2e6c4a9339280fabeb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246" y="332656"/>
            <a:ext cx="3671417" cy="275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User\Рабочий стол\719cf2e7a1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3258"/>
            <a:ext cx="4488160" cy="33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5459" y="12680"/>
            <a:ext cx="33865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Смотри: на лугу зеленеет трава. </a:t>
            </a:r>
          </a:p>
          <a:p>
            <a:r>
              <a:rPr lang="ru-RU" sz="2400" dirty="0"/>
              <a:t>В лесу зеленеет опушка. </a:t>
            </a:r>
          </a:p>
          <a:p>
            <a:r>
              <a:rPr lang="ru-RU" sz="2400" dirty="0"/>
              <a:t>В зеленом болоте – «Ква-ква» да «Ква-ква» - </a:t>
            </a:r>
          </a:p>
          <a:p>
            <a:r>
              <a:rPr lang="ru-RU" sz="2400" dirty="0"/>
              <a:t>Зеленая очень лягушка… </a:t>
            </a:r>
          </a:p>
        </p:txBody>
      </p:sp>
    </p:spTree>
    <p:extLst>
      <p:ext uri="{BB962C8B-B14F-4D97-AF65-F5344CB8AC3E}">
        <p14:creationId xmlns:p14="http://schemas.microsoft.com/office/powerpoint/2010/main" xmlns="" val="166246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WINDOWS\Temp\Rar$DR84.928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155725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65" y="2276872"/>
            <a:ext cx="790587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8436" y="186300"/>
            <a:ext cx="47793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Голубое небо, голубое море, </a:t>
            </a:r>
          </a:p>
          <a:p>
            <a:r>
              <a:rPr lang="ru-RU" sz="2400" dirty="0"/>
              <a:t>Ветерок играет голубой волною, </a:t>
            </a:r>
          </a:p>
          <a:p>
            <a:r>
              <a:rPr lang="ru-RU" sz="2400" dirty="0"/>
              <a:t>А на горизонте в голубом просторе </a:t>
            </a:r>
          </a:p>
          <a:p>
            <a:r>
              <a:rPr lang="ru-RU" sz="2400" dirty="0"/>
              <a:t>Целый день маячит </a:t>
            </a:r>
          </a:p>
          <a:p>
            <a:r>
              <a:rPr lang="ru-RU" sz="2400" dirty="0"/>
              <a:t>Парус голубой.. </a:t>
            </a:r>
          </a:p>
        </p:txBody>
      </p:sp>
    </p:spTree>
    <p:extLst>
      <p:ext uri="{BB962C8B-B14F-4D97-AF65-F5344CB8AC3E}">
        <p14:creationId xmlns:p14="http://schemas.microsoft.com/office/powerpoint/2010/main" xmlns="" val="427032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903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modified xsi:type="dcterms:W3CDTF">2021-11-21T08:23:29Z</dcterms:modified>
</cp:coreProperties>
</file>